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40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8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03.04.2017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42534"/>
            <a:ext cx="4375517" cy="8640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Международный день птиц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9317" y="1425894"/>
            <a:ext cx="3816424" cy="2088232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Кадеты экологического отряда «Землянам о Земле» подготовились к встрече перелётных птиц. Они изготовили и развесили на территории школы </a:t>
            </a:r>
            <a:r>
              <a:rPr lang="ru-RU" dirty="0" err="1" smtClean="0"/>
              <a:t>сквречники</a:t>
            </a:r>
            <a:r>
              <a:rPr lang="ru-RU" dirty="0" smtClean="0"/>
              <a:t>. Надеемся, что новые дома понравятся скворцам и они всё лето будут радовать нас своим пением!</a:t>
            </a:r>
            <a:endParaRPr lang="ru-RU" dirty="0"/>
          </a:p>
        </p:txBody>
      </p:sp>
      <p:pic>
        <p:nvPicPr>
          <p:cNvPr id="1027" name="Picture 3" descr="D:\Desktop\день птиц\IMG_80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06" b="38586"/>
          <a:stretch/>
        </p:blipFill>
        <p:spPr bwMode="auto">
          <a:xfrm>
            <a:off x="4860032" y="3717032"/>
            <a:ext cx="4085117" cy="290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день птиц\IMG_8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517" y="260647"/>
            <a:ext cx="4807565" cy="320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день птиц\IMG_80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86913"/>
            <a:ext cx="4375517" cy="2917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9269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43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Международный день птиц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129</cp:revision>
  <cp:lastPrinted>2017-03-02T07:44:42Z</cp:lastPrinted>
  <dcterms:created xsi:type="dcterms:W3CDTF">2016-08-15T06:42:49Z</dcterms:created>
  <dcterms:modified xsi:type="dcterms:W3CDTF">2017-04-03T12:28:32Z</dcterms:modified>
</cp:coreProperties>
</file>